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9"/>
  </p:notesMasterIdLst>
  <p:sldIdLst>
    <p:sldId id="262" r:id="rId3"/>
    <p:sldId id="272" r:id="rId4"/>
    <p:sldId id="268" r:id="rId5"/>
    <p:sldId id="269" r:id="rId6"/>
    <p:sldId id="270" r:id="rId7"/>
    <p:sldId id="271" r:id="rId8"/>
  </p:sldIdLst>
  <p:sldSz cx="12191365" cy="6858000"/>
  <p:notesSz cx="6858000" cy="1219136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ChatGPT Image 2026年5月7日 11_56_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8501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hatGPT Image 2026年5月7日 11_57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0"/>
            <a:ext cx="1218501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hatGPT Image 2026年5月7日 11_57_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8501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hatGPT Image 2026年5月7日 11_58_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8501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hatGPT Image 2026年5月7日 11_58_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0"/>
            <a:ext cx="1218501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hatGPT Image 2026年5月7日 17_26_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0"/>
            <a:ext cx="12185015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Microsoft YaHei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crosoft YaHe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Microsoft YaHei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crosoft YaHe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等线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OpenAI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新能源汽车VCU电控开发平台宣传册 六页整合版</dc:title>
  <dc:creator>OpenAI</dc:creator>
  <dc:subject>新能源汽车VCU电控开发平台宣传册 六页整合版</dc:subject>
  <cp:lastModifiedBy>不懂事</cp:lastModifiedBy>
  <cp:revision>5</cp:revision>
  <dcterms:created xsi:type="dcterms:W3CDTF">2026-04-28T05:29:00Z</dcterms:created>
  <dcterms:modified xsi:type="dcterms:W3CDTF">2026-05-07T09:27:30Z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829AE26CB7524CAEBD950879A1A139BF_12</vt:lpwstr>
  </property>
</Properties>
</file>