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8"/>
  </p:notesMasterIdLst>
  <p:sldIdLst>
    <p:sldId id="261" r:id="rId3"/>
    <p:sldId id="264" r:id="rId4"/>
    <p:sldId id="265" r:id="rId5"/>
    <p:sldId id="266" r:id="rId6"/>
    <p:sldId id="267" r:id="rId7"/>
  </p:sldIdLst>
  <p:sldSz cx="12191365" cy="6858000"/>
  <p:notesSz cx="6858000" cy="12191365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ASTER">
    <p:bg>
      <p:bgPr>
        <a:solidFill>
          <a:srgbClr val="F6F8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6F8FB"/>
          </a:solidFill>
          <a:ln w="12700">
            <a:solidFill>
              <a:srgbClr val="F6F8FB">
                <a:alpha val="0"/>
              </a:srgbClr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0" y="6656832"/>
            <a:ext cx="12191695" cy="201168"/>
          </a:xfrm>
          <a:prstGeom prst="rect">
            <a:avLst/>
          </a:prstGeom>
          <a:solidFill>
            <a:srgbClr val="102A43"/>
          </a:solidFill>
          <a:ln w="12700">
            <a:solidFill>
              <a:srgbClr val="102A43">
                <a:alpha val="0"/>
              </a:srgbClr>
            </a:solidFill>
            <a:prstDash val="solid"/>
          </a:ln>
        </p:spPr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475720" y="6464808"/>
            <a:ext cx="800000" cy="300000"/>
          </a:xfrm>
          <a:prstGeom prst="rect">
            <a:avLst/>
          </a:prstGeom>
        </p:spPr>
        <p:txBody>
          <a:bodyPr/>
          <a:lstStyle>
            <a:lvl1pPr>
              <a:defRPr sz="1200">
                <a:solidFill>
                  <a:srgbClr val="FFFFFF"/>
                </a:solidFill>
              </a:defRPr>
            </a:lvl1pPr>
          </a:lstStyle>
          <a:p>
            <a:pPr algn="l"/>
            <a:fld id="{F7021451-1387-4CA6-816F-3879F97B5CBC}" type="slidenum">
              <a:rPr lang="en-US" b="0"/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475720" y="6464808"/>
            <a:ext cx="800000" cy="300000"/>
          </a:xfrm>
          <a:prstGeom prst="rect">
            <a:avLst/>
          </a:prstGeom>
        </p:spPr>
        <p:txBody>
          <a:bodyPr/>
          <a:lstStyle>
            <a:lvl1pPr>
              <a:defRPr sz="1200">
                <a:solidFill>
                  <a:srgbClr val="FFFFFF"/>
                </a:solidFill>
              </a:defRPr>
            </a:lvl1pPr>
          </a:lstStyle>
          <a:p>
            <a:pPr algn="l"/>
            <a:fld id="{F7021451-1387-4CA6-816F-3879F97B5CBC}" type="slidenum">
              <a:rPr lang="en-US" b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 descr="ChatGPT Image 2026年4月27日 12_00_3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75" y="0"/>
            <a:ext cx="1218501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ChatGPT Image 2026年4月27日 12_00_3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75" y="0"/>
            <a:ext cx="1218501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ChatGPT Image 2026年4月27日 12_00_4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75" y="0"/>
            <a:ext cx="1218501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ChatGPT Image 2026年4月27日 12_00_5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75" y="0"/>
            <a:ext cx="1218501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ChatGPT Image 2026年4月27日 12_07_0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75" y="0"/>
            <a:ext cx="12185015" cy="68580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Microsoft YaHei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Microsoft YaHe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Microsoft YaHei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Microsoft YaHe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On-screen Show (16:9)</PresentationFormat>
  <Paragraphs>0</Paragraphs>
  <Slides>5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微软雅黑</vt:lpstr>
      <vt:lpstr>微软雅黑</vt:lpstr>
      <vt:lpstr>Arial Unicode MS</vt:lpstr>
      <vt:lpstr>等线</vt:lpstr>
      <vt:lpstr>Calibri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OpenAI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DB-QD31 液压传动实验箱</dc:title>
  <dc:creator>OpenAI</dc:creator>
  <dc:subject>DB-QD31 液压传动实验箱产品宣传册</dc:subject>
  <cp:lastModifiedBy>不懂事</cp:lastModifiedBy>
  <cp:revision>4</cp:revision>
  <dcterms:created xsi:type="dcterms:W3CDTF">2026-04-27T03:40:00Z</dcterms:created>
  <dcterms:modified xsi:type="dcterms:W3CDTF">2026-04-27T04:27:10Z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2052-12.1.0.25225</vt:lpwstr>
  </property>
  <property fmtid="{D5CDD505-2E9C-101B-9397-08002B2CF9AE}" pid="3" name="ICV">
    <vt:lpwstr>3A749D5A29C04CFE8158A7F4797D8F71_13</vt:lpwstr>
  </property>
</Properties>
</file>